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4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B82A086-BD1B-4FFE-B7E3-BA65A26089AD}" type="datetimeFigureOut">
              <a:rPr lang="de-DE"/>
              <a:pPr>
                <a:defRPr/>
              </a:pPr>
              <a:t>01.09.2011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5492A72-BAD5-41A9-8920-85E7465D2D4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F9455-1A00-479D-92AE-CC799B78249B}" type="datetimeFigureOut">
              <a:rPr lang="de-DE"/>
              <a:pPr>
                <a:defRPr/>
              </a:pPr>
              <a:t>01.09.2011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67AFC-C50E-4586-BA1F-EFDC8C81B3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CCA80-C0ED-43C8-8958-E1CBA9AF21A8}" type="datetimeFigureOut">
              <a:rPr lang="de-DE"/>
              <a:pPr>
                <a:defRPr/>
              </a:pPr>
              <a:t>01.09.2011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3C62E-930C-4B53-8036-A59B90FAF31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89D51-0D25-44F9-AC63-C1F4C886DE65}" type="datetimeFigureOut">
              <a:rPr lang="de-DE"/>
              <a:pPr>
                <a:defRPr/>
              </a:pPr>
              <a:t>01.09.2011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93E1-2006-4437-A2D9-A6873F13D2E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5F5BA-4118-465C-8DA3-AD74850D01D9}" type="datetimeFigureOut">
              <a:rPr lang="de-DE"/>
              <a:pPr>
                <a:defRPr/>
              </a:pPr>
              <a:t>01.09.2011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AA0E5-0DE3-465C-9C95-BA7D1E909E3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3151E-5C3B-449D-9B88-3CF50CD5F4A1}" type="datetimeFigureOut">
              <a:rPr lang="de-DE"/>
              <a:pPr>
                <a:defRPr/>
              </a:pPr>
              <a:t>01.09.2011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1A89F-9191-4719-B166-88B32A873D9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09B92-D7AA-45B6-8691-AF763DE525D6}" type="datetimeFigureOut">
              <a:rPr lang="de-DE"/>
              <a:pPr>
                <a:defRPr/>
              </a:pPr>
              <a:t>01.09.2011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2FAA2-8174-401F-9653-DB6DD7A224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34C3F-3940-44E3-8D9E-070CDAF7BCCD}" type="datetimeFigureOut">
              <a:rPr lang="de-DE"/>
              <a:pPr>
                <a:defRPr/>
              </a:pPr>
              <a:t>01.09.2011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5206C-87AA-445A-85F6-C02E4545CC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25886-C1FD-4440-A378-EBD0A17F73FF}" type="datetimeFigureOut">
              <a:rPr lang="de-DE"/>
              <a:pPr>
                <a:defRPr/>
              </a:pPr>
              <a:t>01.09.2011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03C92-95E7-4D2F-BBA5-D14505A3C9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9E2C8-153F-4970-91A9-ADC5288FC85C}" type="datetimeFigureOut">
              <a:rPr lang="de-DE"/>
              <a:pPr>
                <a:defRPr/>
              </a:pPr>
              <a:t>01.09.2011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C16EC-B055-43BC-BEEE-465BB7136C7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D7D28-5C0D-4492-B7A3-EAEA9CE9989B}" type="datetimeFigureOut">
              <a:rPr lang="de-DE"/>
              <a:pPr>
                <a:defRPr/>
              </a:pPr>
              <a:t>01.09.2011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757A1-BD99-47E7-88E5-17401986729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7E73E-FAE1-4E18-B446-2D823A2FA4C4}" type="datetimeFigureOut">
              <a:rPr lang="de-DE"/>
              <a:pPr>
                <a:defRPr/>
              </a:pPr>
              <a:t>01.09.2011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8760C-4746-43A6-81B9-CFACEEAADA6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E3D4EF-399D-4D18-9C39-B21AD829F966}" type="datetimeFigureOut">
              <a:rPr lang="de-DE"/>
              <a:pPr>
                <a:defRPr/>
              </a:pPr>
              <a:t>01.09.2011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A7555B-7503-41ED-9D28-CEB747578A0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Grafik 13" descr="Preisschild KFZDEAL24.bmp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37081">
            <a:off x="5811838" y="4492625"/>
            <a:ext cx="3203575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AutoShape 1" descr="3-Positionen Ratschen-Schraubendreher"/>
          <p:cNvSpPr>
            <a:spLocks noChangeAspect="1" noChangeArrowheads="1"/>
          </p:cNvSpPr>
          <p:nvPr/>
        </p:nvSpPr>
        <p:spPr bwMode="auto">
          <a:xfrm>
            <a:off x="0" y="0"/>
            <a:ext cx="42862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14339" name="AutoShape 2" descr="3-Positionen Ratschen-Schraubendreher"/>
          <p:cNvSpPr>
            <a:spLocks noChangeAspect="1" noChangeArrowheads="1"/>
          </p:cNvSpPr>
          <p:nvPr/>
        </p:nvSpPr>
        <p:spPr bwMode="auto">
          <a:xfrm>
            <a:off x="0" y="0"/>
            <a:ext cx="42862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14340" name="AutoShape 3" descr="3-Positionen Ratschen-Schraubendreher"/>
          <p:cNvSpPr>
            <a:spLocks noChangeAspect="1" noChangeArrowheads="1"/>
          </p:cNvSpPr>
          <p:nvPr/>
        </p:nvSpPr>
        <p:spPr bwMode="auto">
          <a:xfrm>
            <a:off x="0" y="0"/>
            <a:ext cx="42862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14341" name="AutoShape 4" descr="3-Positionen Ratschen-Schraubendreher"/>
          <p:cNvSpPr>
            <a:spLocks noChangeAspect="1" noChangeArrowheads="1"/>
          </p:cNvSpPr>
          <p:nvPr/>
        </p:nvSpPr>
        <p:spPr bwMode="auto">
          <a:xfrm>
            <a:off x="0" y="0"/>
            <a:ext cx="42862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4342" name="Grafik 7" descr="ssss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750" y="2624138"/>
            <a:ext cx="453707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feld 8"/>
          <p:cNvSpPr txBox="1"/>
          <p:nvPr/>
        </p:nvSpPr>
        <p:spPr>
          <a:xfrm>
            <a:off x="395536" y="0"/>
            <a:ext cx="7531036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  <a:bevelB w="82550" h="38100" prst="coolSlant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9600" b="1" dirty="0">
                <a:latin typeface="+mj-lt"/>
              </a:rPr>
              <a:t>Multi-</a:t>
            </a:r>
            <a:r>
              <a:rPr lang="de-DE" sz="9600" b="1" dirty="0" err="1">
                <a:latin typeface="+mj-lt"/>
              </a:rPr>
              <a:t>Maxx</a:t>
            </a:r>
            <a:r>
              <a:rPr lang="de-DE" sz="8000" b="1" dirty="0">
                <a:latin typeface="+mj-lt"/>
              </a:rPr>
              <a:t> </a:t>
            </a:r>
            <a:r>
              <a:rPr lang="de-DE" sz="8000" b="1" dirty="0">
                <a:effectLst>
                  <a:outerShdw blurRad="50800" dist="1206500" dir="12540000" sx="1000" sy="1000" algn="ctr" rotWithShape="0">
                    <a:srgbClr val="000000"/>
                  </a:outerShdw>
                </a:effectLst>
                <a:latin typeface="+mj-lt"/>
              </a:rPr>
              <a:t>3D</a:t>
            </a:r>
            <a:endParaRPr lang="de-DE" sz="8000" b="1" dirty="0">
              <a:effectLst>
                <a:outerShdw blurRad="50800" dist="1206500" dir="12540000" sx="1000" sy="1000" algn="ctr" rotWithShape="0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2555776" y="908720"/>
            <a:ext cx="644933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Der Allround-Knaller!</a:t>
            </a:r>
            <a:endParaRPr lang="de-DE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14345" name="Textfeld 12"/>
          <p:cNvSpPr txBox="1">
            <a:spLocks noChangeArrowheads="1"/>
          </p:cNvSpPr>
          <p:nvPr/>
        </p:nvSpPr>
        <p:spPr bwMode="auto">
          <a:xfrm rot="-522909">
            <a:off x="6026150" y="4730750"/>
            <a:ext cx="3035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5400" b="1">
                <a:solidFill>
                  <a:srgbClr val="FFFF00"/>
                </a:solidFill>
                <a:latin typeface="Calibri" pitchFamily="34" charset="0"/>
              </a:rPr>
              <a:t>€ </a:t>
            </a:r>
            <a:r>
              <a:rPr lang="de-DE" sz="8000" b="1">
                <a:solidFill>
                  <a:srgbClr val="FFFF00"/>
                </a:solidFill>
                <a:latin typeface="Calibri" pitchFamily="34" charset="0"/>
              </a:rPr>
              <a:t>19,20</a:t>
            </a:r>
          </a:p>
        </p:txBody>
      </p:sp>
      <p:sp>
        <p:nvSpPr>
          <p:cNvPr id="14346" name="Textfeld 15"/>
          <p:cNvSpPr txBox="1">
            <a:spLocks noChangeArrowheads="1"/>
          </p:cNvSpPr>
          <p:nvPr/>
        </p:nvSpPr>
        <p:spPr bwMode="auto">
          <a:xfrm rot="-622526">
            <a:off x="6038850" y="4776788"/>
            <a:ext cx="958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800" b="1">
                <a:solidFill>
                  <a:srgbClr val="FFFF00"/>
                </a:solidFill>
                <a:latin typeface="Calibri" pitchFamily="34" charset="0"/>
              </a:rPr>
              <a:t>Ab 3:</a:t>
            </a:r>
          </a:p>
        </p:txBody>
      </p:sp>
      <p:sp>
        <p:nvSpPr>
          <p:cNvPr id="14347" name="Textfeld 16"/>
          <p:cNvSpPr txBox="1">
            <a:spLocks noChangeArrowheads="1"/>
          </p:cNvSpPr>
          <p:nvPr/>
        </p:nvSpPr>
        <p:spPr bwMode="auto">
          <a:xfrm rot="-494937">
            <a:off x="6892925" y="5791200"/>
            <a:ext cx="1844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FFFF00"/>
                </a:solidFill>
                <a:latin typeface="Calibri" pitchFamily="34" charset="0"/>
              </a:rPr>
              <a:t>Einzelpreis: 24,50</a:t>
            </a:r>
          </a:p>
        </p:txBody>
      </p:sp>
      <p:sp>
        <p:nvSpPr>
          <p:cNvPr id="14348" name="Rechteck 17"/>
          <p:cNvSpPr>
            <a:spLocks noChangeArrowheads="1"/>
          </p:cNvSpPr>
          <p:nvPr/>
        </p:nvSpPr>
        <p:spPr bwMode="auto">
          <a:xfrm>
            <a:off x="8861425" y="6426200"/>
            <a:ext cx="238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FFFF00"/>
                </a:solidFill>
                <a:latin typeface="Calibri" pitchFamily="34" charset="0"/>
              </a:rPr>
              <a:t> </a:t>
            </a:r>
            <a:endParaRPr lang="de-DE">
              <a:latin typeface="Calibri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bg1"/>
                </a:solidFill>
              </a:rPr>
              <a:t>+++ Quality – Serie +++ Werkstattqualität +++ 2 Jahre Garantie +++ 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14350" name="Textfeld 21"/>
          <p:cNvSpPr txBox="1">
            <a:spLocks noChangeArrowheads="1"/>
          </p:cNvSpPr>
          <p:nvPr/>
        </p:nvSpPr>
        <p:spPr bwMode="auto">
          <a:xfrm rot="257301">
            <a:off x="4386263" y="2008188"/>
            <a:ext cx="437991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800" b="1">
                <a:latin typeface="Arial Black" pitchFamily="34" charset="0"/>
              </a:rPr>
              <a:t>Taschenformat</a:t>
            </a:r>
          </a:p>
          <a:p>
            <a:r>
              <a:rPr lang="de-DE" sz="2800" b="1">
                <a:latin typeface="Arial Black" pitchFamily="34" charset="0"/>
              </a:rPr>
              <a:t>Integrierte Bit-Box</a:t>
            </a:r>
          </a:p>
          <a:p>
            <a:r>
              <a:rPr lang="de-DE" sz="2800" b="1">
                <a:latin typeface="Arial Black" pitchFamily="34" charset="0"/>
              </a:rPr>
              <a:t>3-Positionen fixierbar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Bildschirmpräsentation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Entwurfsvorlage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Calibri</vt:lpstr>
      <vt:lpstr>Arial</vt:lpstr>
      <vt:lpstr>Arial Black</vt:lpstr>
      <vt:lpstr>Larissa-Design</vt:lpstr>
      <vt:lpstr>Folie 1</vt:lpstr>
    </vt:vector>
  </TitlesOfParts>
  <Company>Frost-RL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 </dc:creator>
  <cp:lastModifiedBy>*</cp:lastModifiedBy>
  <cp:revision>3</cp:revision>
  <dcterms:created xsi:type="dcterms:W3CDTF">2011-08-24T10:43:40Z</dcterms:created>
  <dcterms:modified xsi:type="dcterms:W3CDTF">2011-09-01T07:33:15Z</dcterms:modified>
</cp:coreProperties>
</file>